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75" r:id="rId2"/>
    <p:sldId id="282" r:id="rId3"/>
  </p:sldIdLst>
  <p:sldSz cx="9144000" cy="6858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D7AC0D-FA8D-4193-ACBD-CA2509BA31A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C05CEA9-198A-4CA8-AF74-8BBBD914E03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35299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B456-4E57-4BF7-AFAA-6BC76AD1B075}" type="datetimeFigureOut">
              <a:rPr lang="es-ES" smtClean="0"/>
              <a:pPr/>
              <a:t>21/08/2012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B0E9-77F9-42C7-97D2-829D7AB0586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81000" y="0"/>
            <a:ext cx="815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b="1" dirty="0" smtClean="0"/>
              <a:t>LEY COMBINADA DE LOS GASES</a:t>
            </a:r>
            <a:endParaRPr lang="es-ES" sz="2800" b="1" dirty="0"/>
          </a:p>
        </p:txBody>
      </p:sp>
      <p:sp>
        <p:nvSpPr>
          <p:cNvPr id="4" name="3 Rectángulo"/>
          <p:cNvSpPr/>
          <p:nvPr/>
        </p:nvSpPr>
        <p:spPr>
          <a:xfrm>
            <a:off x="0" y="381000"/>
            <a:ext cx="16017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>
                <a:solidFill>
                  <a:srgbClr val="C00000"/>
                </a:solidFill>
              </a:rPr>
              <a:t>Enunciado:</a:t>
            </a:r>
            <a:endParaRPr lang="es-ES" sz="2400" b="1" dirty="0">
              <a:solidFill>
                <a:srgbClr val="C00000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62000" y="914400"/>
            <a:ext cx="7924800" cy="1219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762000" y="914400"/>
            <a:ext cx="7924800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s-CL" sz="2400" b="1" dirty="0" smtClean="0"/>
              <a:t>“El volumen de una masa determinada de gas es inversamente proporcional a la presión y directamente proporcional a la temperatura absoluta a que es sometido”</a:t>
            </a:r>
            <a:endParaRPr lang="es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0" y="3581400"/>
            <a:ext cx="30827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 </a:t>
            </a:r>
            <a:r>
              <a:rPr lang="es-CL" sz="2400" b="1" dirty="0" smtClean="0"/>
              <a:t>V </a:t>
            </a:r>
            <a:r>
              <a:rPr lang="el-GR" sz="2400" b="1" dirty="0" smtClean="0">
                <a:cs typeface="Times New Roman"/>
              </a:rPr>
              <a:t>α</a:t>
            </a:r>
            <a:r>
              <a:rPr lang="es-CL" sz="2400" b="1" dirty="0" smtClean="0">
                <a:cs typeface="Times New Roman"/>
              </a:rPr>
              <a:t> T       a P constante</a:t>
            </a:r>
            <a:endParaRPr lang="es-ES" sz="2400" b="1" dirty="0"/>
          </a:p>
        </p:txBody>
      </p:sp>
      <p:sp>
        <p:nvSpPr>
          <p:cNvPr id="8" name="7 Rectángulo"/>
          <p:cNvSpPr/>
          <p:nvPr/>
        </p:nvSpPr>
        <p:spPr>
          <a:xfrm>
            <a:off x="0" y="2971800"/>
            <a:ext cx="3042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 V </a:t>
            </a:r>
            <a:r>
              <a:rPr lang="el-GR" sz="2400" b="1" dirty="0" smtClean="0">
                <a:cs typeface="Times New Roman"/>
              </a:rPr>
              <a:t>α</a:t>
            </a:r>
            <a:r>
              <a:rPr lang="es-CL" sz="2400" b="1" dirty="0" smtClean="0">
                <a:cs typeface="Times New Roman"/>
              </a:rPr>
              <a:t> 1/P  a T constante</a:t>
            </a:r>
            <a:endParaRPr lang="es-ES" sz="2400" dirty="0"/>
          </a:p>
        </p:txBody>
      </p:sp>
      <p:sp>
        <p:nvSpPr>
          <p:cNvPr id="9" name="8 Rectángulo"/>
          <p:cNvSpPr/>
          <p:nvPr/>
        </p:nvSpPr>
        <p:spPr>
          <a:xfrm>
            <a:off x="3048000" y="2209800"/>
            <a:ext cx="30728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 </a:t>
            </a:r>
            <a:r>
              <a:rPr lang="es-CL" sz="2400" b="1" dirty="0" smtClean="0"/>
              <a:t>Expresión matemática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0" y="2514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 Como:</a:t>
            </a:r>
            <a:endParaRPr lang="es-ES" sz="2400" b="1" dirty="0"/>
          </a:p>
        </p:txBody>
      </p:sp>
      <p:sp>
        <p:nvSpPr>
          <p:cNvPr id="11" name="10 Flecha derecha"/>
          <p:cNvSpPr/>
          <p:nvPr/>
        </p:nvSpPr>
        <p:spPr>
          <a:xfrm>
            <a:off x="3276600" y="3429000"/>
            <a:ext cx="609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/>
        </p:nvSpPr>
        <p:spPr>
          <a:xfrm>
            <a:off x="3810000" y="3276600"/>
            <a:ext cx="1752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/>
              <a:t>  V </a:t>
            </a:r>
            <a:r>
              <a:rPr lang="el-GR" sz="2400" b="1" dirty="0" smtClean="0">
                <a:cs typeface="Times New Roman"/>
              </a:rPr>
              <a:t>α</a:t>
            </a:r>
            <a:r>
              <a:rPr lang="es-CL" sz="2400" b="1" dirty="0" smtClean="0">
                <a:cs typeface="Times New Roman"/>
              </a:rPr>
              <a:t> 1/P x T </a:t>
            </a:r>
            <a:endParaRPr lang="es-ES" sz="2400" dirty="0"/>
          </a:p>
        </p:txBody>
      </p:sp>
      <p:sp>
        <p:nvSpPr>
          <p:cNvPr id="13" name="12 Flecha derecha"/>
          <p:cNvSpPr/>
          <p:nvPr/>
        </p:nvSpPr>
        <p:spPr>
          <a:xfrm>
            <a:off x="5638800" y="3429000"/>
            <a:ext cx="6858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/>
        </p:nvSpPr>
        <p:spPr>
          <a:xfrm>
            <a:off x="6248400" y="3276600"/>
            <a:ext cx="21964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/>
              <a:t>   </a:t>
            </a:r>
            <a:r>
              <a:rPr lang="es-CL" sz="2400" b="1" dirty="0" smtClean="0"/>
              <a:t>V </a:t>
            </a:r>
            <a:r>
              <a:rPr lang="es-CL" sz="2400" b="1" dirty="0" smtClean="0">
                <a:cs typeface="Times New Roman"/>
              </a:rPr>
              <a:t>= k x 1/P x T </a:t>
            </a:r>
            <a:endParaRPr lang="es-ES" sz="24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0" y="4114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De lo anterior:</a:t>
            </a:r>
            <a:endParaRPr lang="es-ES" sz="2400" b="1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438400" y="41148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err="1" smtClean="0"/>
              <a:t>VxP</a:t>
            </a:r>
            <a:endParaRPr lang="es-ES" sz="24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2590800" y="4572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T</a:t>
            </a:r>
            <a:endParaRPr lang="es-ES" sz="2400" b="1" dirty="0"/>
          </a:p>
        </p:txBody>
      </p:sp>
      <p:cxnSp>
        <p:nvCxnSpPr>
          <p:cNvPr id="19" name="18 Conector recto"/>
          <p:cNvCxnSpPr/>
          <p:nvPr/>
        </p:nvCxnSpPr>
        <p:spPr>
          <a:xfrm>
            <a:off x="2514600" y="4572000"/>
            <a:ext cx="5334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CuadroTexto"/>
          <p:cNvSpPr txBox="1"/>
          <p:nvPr/>
        </p:nvSpPr>
        <p:spPr>
          <a:xfrm>
            <a:off x="3048000" y="43434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=  k</a:t>
            </a:r>
            <a:endParaRPr lang="es-ES" sz="2400" b="1" dirty="0"/>
          </a:p>
        </p:txBody>
      </p:sp>
      <p:sp>
        <p:nvSpPr>
          <p:cNvPr id="21" name="20 Elipse"/>
          <p:cNvSpPr/>
          <p:nvPr/>
        </p:nvSpPr>
        <p:spPr>
          <a:xfrm>
            <a:off x="2209800" y="4114800"/>
            <a:ext cx="1524000" cy="914400"/>
          </a:xfrm>
          <a:prstGeom prst="ellipse">
            <a:avLst/>
          </a:prstGeom>
          <a:noFill/>
          <a:ln w="28575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CuadroTexto"/>
          <p:cNvSpPr txBox="1"/>
          <p:nvPr/>
        </p:nvSpPr>
        <p:spPr>
          <a:xfrm>
            <a:off x="3810000" y="4191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Relación a cumplir en cualquier situación</a:t>
            </a:r>
            <a:endParaRPr lang="es-ES" sz="2400" b="1" dirty="0"/>
          </a:p>
        </p:txBody>
      </p:sp>
      <p:sp>
        <p:nvSpPr>
          <p:cNvPr id="23" name="22 CuadroTexto"/>
          <p:cNvSpPr txBox="1"/>
          <p:nvPr/>
        </p:nvSpPr>
        <p:spPr>
          <a:xfrm>
            <a:off x="0" y="5105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Por lo tanto:</a:t>
            </a:r>
            <a:endParaRPr lang="es-ES" sz="2400" b="1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905000" y="5638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V</a:t>
            </a:r>
            <a:r>
              <a:rPr lang="es-CL" sz="2400" b="1" baseline="-25000" dirty="0" smtClean="0"/>
              <a:t>1</a:t>
            </a:r>
            <a:r>
              <a:rPr lang="es-CL" sz="2400" b="1" dirty="0" smtClean="0"/>
              <a:t>xP</a:t>
            </a:r>
            <a:r>
              <a:rPr lang="es-CL" sz="2400" b="1" baseline="-25000" dirty="0" smtClean="0"/>
              <a:t>1</a:t>
            </a:r>
            <a:endParaRPr lang="es-ES" sz="2400" b="1" baseline="-250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2057400" y="609600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  T</a:t>
            </a:r>
            <a:r>
              <a:rPr lang="es-CL" sz="2400" b="1" baseline="-25000" dirty="0" smtClean="0"/>
              <a:t>1</a:t>
            </a:r>
            <a:endParaRPr lang="es-ES" sz="2400" b="1" baseline="-25000" dirty="0"/>
          </a:p>
        </p:txBody>
      </p:sp>
      <p:sp>
        <p:nvSpPr>
          <p:cNvPr id="26" name="25 CuadroTexto"/>
          <p:cNvSpPr txBox="1"/>
          <p:nvPr/>
        </p:nvSpPr>
        <p:spPr>
          <a:xfrm>
            <a:off x="2971800" y="58674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 =</a:t>
            </a:r>
            <a:endParaRPr lang="es-ES" sz="2400" b="1" dirty="0"/>
          </a:p>
        </p:txBody>
      </p:sp>
      <p:sp>
        <p:nvSpPr>
          <p:cNvPr id="27" name="26 CuadroTexto"/>
          <p:cNvSpPr txBox="1"/>
          <p:nvPr/>
        </p:nvSpPr>
        <p:spPr>
          <a:xfrm>
            <a:off x="3505200" y="56388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V</a:t>
            </a:r>
            <a:r>
              <a:rPr lang="es-CL" sz="2400" b="1" baseline="-25000" dirty="0" smtClean="0"/>
              <a:t>2</a:t>
            </a:r>
            <a:r>
              <a:rPr lang="es-CL" sz="2400" b="1" dirty="0" smtClean="0"/>
              <a:t>xP</a:t>
            </a:r>
            <a:r>
              <a:rPr lang="es-CL" sz="2400" b="1" baseline="-25000" dirty="0" smtClean="0"/>
              <a:t>2</a:t>
            </a:r>
            <a:endParaRPr lang="es-ES" sz="2400" b="1" baseline="-250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3733800" y="6096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 T</a:t>
            </a:r>
            <a:r>
              <a:rPr lang="es-CL" sz="2400" b="1" baseline="-25000" dirty="0" smtClean="0"/>
              <a:t>2</a:t>
            </a:r>
            <a:endParaRPr lang="es-ES" sz="2400" b="1" baseline="-25000" dirty="0"/>
          </a:p>
        </p:txBody>
      </p:sp>
      <p:cxnSp>
        <p:nvCxnSpPr>
          <p:cNvPr id="30" name="29 Conector recto"/>
          <p:cNvCxnSpPr/>
          <p:nvPr/>
        </p:nvCxnSpPr>
        <p:spPr>
          <a:xfrm>
            <a:off x="1981200" y="60960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/>
          <p:nvPr/>
        </p:nvCxnSpPr>
        <p:spPr>
          <a:xfrm>
            <a:off x="3581400" y="6096000"/>
            <a:ext cx="762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31 CuadroTexto"/>
          <p:cNvSpPr txBox="1"/>
          <p:nvPr/>
        </p:nvSpPr>
        <p:spPr>
          <a:xfrm>
            <a:off x="4648200" y="58674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/>
              <a:t>O</a:t>
            </a:r>
            <a:endParaRPr lang="es-ES" sz="2400" b="1" dirty="0"/>
          </a:p>
        </p:txBody>
      </p:sp>
      <p:sp>
        <p:nvSpPr>
          <p:cNvPr id="33" name="32 Rectángulo"/>
          <p:cNvSpPr/>
          <p:nvPr/>
        </p:nvSpPr>
        <p:spPr>
          <a:xfrm>
            <a:off x="5257800" y="5791200"/>
            <a:ext cx="152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/>
              <a:t>V</a:t>
            </a:r>
            <a:r>
              <a:rPr lang="es-CL" sz="2400" b="1" baseline="-25000" dirty="0" smtClean="0"/>
              <a:t>1</a:t>
            </a:r>
            <a:r>
              <a:rPr lang="es-CL" sz="2400" b="1" dirty="0" smtClean="0"/>
              <a:t>xP</a:t>
            </a:r>
            <a:r>
              <a:rPr lang="es-CL" sz="2400" b="1" baseline="-25000" dirty="0" smtClean="0"/>
              <a:t>1</a:t>
            </a:r>
            <a:r>
              <a:rPr lang="es-CL" sz="2400" b="1" dirty="0" smtClean="0"/>
              <a:t>xT</a:t>
            </a:r>
            <a:r>
              <a:rPr lang="es-CL" sz="2400" b="1" baseline="-25000" dirty="0" smtClean="0"/>
              <a:t>2</a:t>
            </a:r>
            <a:endParaRPr lang="es-ES" sz="2400" b="1" baseline="-25000" dirty="0"/>
          </a:p>
        </p:txBody>
      </p:sp>
      <p:sp>
        <p:nvSpPr>
          <p:cNvPr id="34" name="33 Rectángulo"/>
          <p:cNvSpPr/>
          <p:nvPr/>
        </p:nvSpPr>
        <p:spPr>
          <a:xfrm>
            <a:off x="6858000" y="57912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2400" b="1" dirty="0" smtClean="0"/>
              <a:t>V</a:t>
            </a:r>
            <a:r>
              <a:rPr lang="es-CL" sz="2400" b="1" baseline="-25000" dirty="0" smtClean="0"/>
              <a:t>2</a:t>
            </a:r>
            <a:r>
              <a:rPr lang="es-CL" sz="2400" b="1" dirty="0" smtClean="0"/>
              <a:t>xP</a:t>
            </a:r>
            <a:r>
              <a:rPr lang="es-CL" sz="2400" b="1" baseline="-25000" dirty="0" smtClean="0"/>
              <a:t>2</a:t>
            </a:r>
            <a:r>
              <a:rPr lang="es-CL" sz="2400" b="1" dirty="0" smtClean="0"/>
              <a:t>xT</a:t>
            </a:r>
            <a:r>
              <a:rPr lang="es-CL" sz="2400" b="1" baseline="-25000" dirty="0" smtClean="0"/>
              <a:t>1</a:t>
            </a:r>
            <a:endParaRPr lang="es-ES" sz="2400" b="1" baseline="-25000" dirty="0"/>
          </a:p>
        </p:txBody>
      </p:sp>
      <p:sp>
        <p:nvSpPr>
          <p:cNvPr id="35" name="34 Rectángulo"/>
          <p:cNvSpPr/>
          <p:nvPr/>
        </p:nvSpPr>
        <p:spPr>
          <a:xfrm>
            <a:off x="6477000" y="57912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=</a:t>
            </a:r>
            <a:endParaRPr lang="es-ES" sz="2400" b="1" dirty="0"/>
          </a:p>
        </p:txBody>
      </p:sp>
      <p:sp>
        <p:nvSpPr>
          <p:cNvPr id="36" name="35 Rectángulo"/>
          <p:cNvSpPr/>
          <p:nvPr/>
        </p:nvSpPr>
        <p:spPr>
          <a:xfrm>
            <a:off x="1828800" y="5562600"/>
            <a:ext cx="2667000" cy="9906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7" name="36 Rectángulo"/>
          <p:cNvSpPr/>
          <p:nvPr/>
        </p:nvSpPr>
        <p:spPr>
          <a:xfrm>
            <a:off x="5181600" y="5791200"/>
            <a:ext cx="3048000" cy="533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8" name="37 Cerrar llave"/>
          <p:cNvSpPr/>
          <p:nvPr/>
        </p:nvSpPr>
        <p:spPr>
          <a:xfrm>
            <a:off x="2895600" y="3048000"/>
            <a:ext cx="155448" cy="914400"/>
          </a:xfrm>
          <a:prstGeom prst="righ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CuadroTexto"/>
          <p:cNvSpPr txBox="1"/>
          <p:nvPr/>
        </p:nvSpPr>
        <p:spPr>
          <a:xfrm>
            <a:off x="4724400" y="4800600"/>
            <a:ext cx="441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>
                <a:solidFill>
                  <a:srgbClr val="C00000"/>
                </a:solidFill>
              </a:rPr>
              <a:t>ECUACIÓN COMBINADA DE LOS GASES</a:t>
            </a:r>
            <a:endParaRPr lang="es-ES" sz="2000" b="1" dirty="0">
              <a:solidFill>
                <a:srgbClr val="C00000"/>
              </a:solidFill>
            </a:endParaRPr>
          </a:p>
        </p:txBody>
      </p:sp>
      <p:cxnSp>
        <p:nvCxnSpPr>
          <p:cNvPr id="41" name="40 Conector recto de flecha"/>
          <p:cNvCxnSpPr/>
          <p:nvPr/>
        </p:nvCxnSpPr>
        <p:spPr>
          <a:xfrm>
            <a:off x="6629400" y="5257800"/>
            <a:ext cx="0" cy="4572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 de flecha"/>
          <p:cNvCxnSpPr/>
          <p:nvPr/>
        </p:nvCxnSpPr>
        <p:spPr>
          <a:xfrm flipH="1">
            <a:off x="4572000" y="5181600"/>
            <a:ext cx="457200" cy="68580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44 Elipse"/>
          <p:cNvSpPr/>
          <p:nvPr/>
        </p:nvSpPr>
        <p:spPr>
          <a:xfrm>
            <a:off x="4495800" y="4800600"/>
            <a:ext cx="4648200" cy="4572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b="1" dirty="0" smtClean="0">
                <a:solidFill>
                  <a:srgbClr val="006600"/>
                </a:solidFill>
              </a:rPr>
              <a:t>        INFORMACIONES IMPORTANTES DE LA ECUACIÓN COMBINAD</a:t>
            </a:r>
            <a:r>
              <a:rPr lang="es-CL" sz="2400" dirty="0" smtClean="0"/>
              <a:t>A </a:t>
            </a:r>
            <a:endParaRPr lang="es-ES" sz="2400" dirty="0"/>
          </a:p>
        </p:txBody>
      </p:sp>
      <p:sp>
        <p:nvSpPr>
          <p:cNvPr id="4" name="3 Rectángulo"/>
          <p:cNvSpPr/>
          <p:nvPr/>
        </p:nvSpPr>
        <p:spPr>
          <a:xfrm>
            <a:off x="2209800" y="609600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 smtClean="0"/>
              <a:t>V</a:t>
            </a:r>
            <a:r>
              <a:rPr lang="es-CL" sz="2800" b="1" baseline="-25000" dirty="0" smtClean="0"/>
              <a:t>1</a:t>
            </a:r>
            <a:r>
              <a:rPr lang="es-CL" sz="2800" b="1" dirty="0" smtClean="0"/>
              <a:t>xP</a:t>
            </a:r>
            <a:r>
              <a:rPr lang="es-CL" sz="2800" b="1" baseline="-25000" dirty="0" smtClean="0"/>
              <a:t>1</a:t>
            </a:r>
            <a:r>
              <a:rPr lang="es-CL" sz="2800" b="1" dirty="0" smtClean="0"/>
              <a:t>xT</a:t>
            </a:r>
            <a:r>
              <a:rPr lang="es-CL" sz="2800" b="1" baseline="-25000" dirty="0" smtClean="0"/>
              <a:t>2</a:t>
            </a:r>
            <a:endParaRPr lang="es-ES" sz="2800" b="1" baseline="-25000" dirty="0"/>
          </a:p>
        </p:txBody>
      </p:sp>
      <p:sp>
        <p:nvSpPr>
          <p:cNvPr id="5" name="4 Rectángulo"/>
          <p:cNvSpPr/>
          <p:nvPr/>
        </p:nvSpPr>
        <p:spPr>
          <a:xfrm>
            <a:off x="3962400" y="609600"/>
            <a:ext cx="14606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800" b="1" dirty="0" smtClean="0"/>
              <a:t>V</a:t>
            </a:r>
            <a:r>
              <a:rPr lang="es-CL" sz="2800" b="1" baseline="-25000" dirty="0" smtClean="0"/>
              <a:t>2</a:t>
            </a:r>
            <a:r>
              <a:rPr lang="es-CL" sz="2800" b="1" dirty="0" smtClean="0"/>
              <a:t>xP</a:t>
            </a:r>
            <a:r>
              <a:rPr lang="es-CL" sz="2800" b="1" baseline="-25000" dirty="0" smtClean="0"/>
              <a:t>2</a:t>
            </a:r>
            <a:r>
              <a:rPr lang="es-CL" sz="2800" b="1" dirty="0" smtClean="0"/>
              <a:t>xT</a:t>
            </a:r>
            <a:r>
              <a:rPr lang="es-CL" sz="2800" b="1" baseline="-25000" dirty="0" smtClean="0"/>
              <a:t>1</a:t>
            </a:r>
            <a:endParaRPr lang="es-ES" sz="2800" b="1" baseline="-25000" dirty="0"/>
          </a:p>
        </p:txBody>
      </p:sp>
      <p:sp>
        <p:nvSpPr>
          <p:cNvPr id="6" name="5 Rectángulo"/>
          <p:cNvSpPr/>
          <p:nvPr/>
        </p:nvSpPr>
        <p:spPr>
          <a:xfrm>
            <a:off x="3657600" y="68580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2400" b="1" dirty="0" smtClean="0"/>
              <a:t>=</a:t>
            </a:r>
            <a:endParaRPr lang="es-ES" sz="2400" b="1" dirty="0"/>
          </a:p>
        </p:txBody>
      </p:sp>
      <p:sp>
        <p:nvSpPr>
          <p:cNvPr id="7" name="6 Rectángulo"/>
          <p:cNvSpPr/>
          <p:nvPr/>
        </p:nvSpPr>
        <p:spPr>
          <a:xfrm>
            <a:off x="2209800" y="457200"/>
            <a:ext cx="3276600" cy="9144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8" name="7 CuadroTexto"/>
          <p:cNvSpPr txBox="1"/>
          <p:nvPr/>
        </p:nvSpPr>
        <p:spPr>
          <a:xfrm>
            <a:off x="0" y="17526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b="1" dirty="0" smtClean="0"/>
              <a:t>1.- La </a:t>
            </a:r>
            <a:r>
              <a:rPr lang="es-CL" sz="2000" b="1" dirty="0" smtClean="0">
                <a:solidFill>
                  <a:srgbClr val="006600"/>
                </a:solidFill>
              </a:rPr>
              <a:t>temperatura </a:t>
            </a:r>
            <a:r>
              <a:rPr lang="es-CL" sz="2000" b="1" dirty="0" smtClean="0"/>
              <a:t>se trabaja siempre </a:t>
            </a:r>
            <a:r>
              <a:rPr lang="es-CL" sz="2000" b="1" dirty="0" smtClean="0">
                <a:solidFill>
                  <a:srgbClr val="006600"/>
                </a:solidFill>
              </a:rPr>
              <a:t>en grados Kelvin</a:t>
            </a:r>
            <a:endParaRPr lang="es-ES" sz="2000" b="1" dirty="0">
              <a:solidFill>
                <a:srgbClr val="006600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0" y="2362200"/>
            <a:ext cx="876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b="1" dirty="0" smtClean="0"/>
              <a:t>2.-  De la ecuación combinada de los gases se obtienen las fórmulas para resolver problemas de la ley de </a:t>
            </a:r>
            <a:r>
              <a:rPr lang="es-CL" b="1" dirty="0" err="1" smtClean="0"/>
              <a:t>Boyle</a:t>
            </a:r>
            <a:r>
              <a:rPr lang="es-CL" b="1" dirty="0" smtClean="0"/>
              <a:t> y las dos leyes de </a:t>
            </a:r>
            <a:r>
              <a:rPr lang="es-CL" b="1" dirty="0" smtClean="0"/>
              <a:t>Charles  y Gay Lussac, </a:t>
            </a:r>
            <a:r>
              <a:rPr lang="es-CL" b="1" dirty="0" smtClean="0"/>
              <a:t>para esto sólo se debe eliminar de la ecuación combinada la variable que permanece constante, es decir:</a:t>
            </a:r>
            <a:endParaRPr lang="es-ES" b="1" dirty="0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295400" y="3657600"/>
          <a:ext cx="6096000" cy="21831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514350"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    </a:t>
                      </a:r>
                      <a:r>
                        <a:rPr lang="es-CL" b="1" dirty="0" smtClean="0"/>
                        <a:t>Ley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constante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         fórmula</a:t>
                      </a:r>
                      <a:endParaRPr lang="es-ES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BOYLE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temperatura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      V</a:t>
                      </a:r>
                      <a:r>
                        <a:rPr lang="es-CL" b="1" baseline="-25000" dirty="0" smtClean="0"/>
                        <a:t>1</a:t>
                      </a:r>
                      <a:r>
                        <a:rPr lang="es-CL" b="1" dirty="0" smtClean="0"/>
                        <a:t>xP</a:t>
                      </a:r>
                      <a:r>
                        <a:rPr lang="es-CL" b="1" baseline="-25000" dirty="0" smtClean="0"/>
                        <a:t>1</a:t>
                      </a:r>
                      <a:r>
                        <a:rPr lang="es-CL" b="1" baseline="0" dirty="0" smtClean="0"/>
                        <a:t> = V</a:t>
                      </a:r>
                      <a:r>
                        <a:rPr lang="es-CL" b="1" baseline="-25000" dirty="0" smtClean="0"/>
                        <a:t>2</a:t>
                      </a:r>
                      <a:r>
                        <a:rPr lang="es-CL" b="1" baseline="0" dirty="0" smtClean="0"/>
                        <a:t>xP</a:t>
                      </a:r>
                      <a:r>
                        <a:rPr lang="es-CL" b="1" baseline="-25000" dirty="0" smtClean="0"/>
                        <a:t>2</a:t>
                      </a:r>
                      <a:endParaRPr lang="es-ES" b="1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b="1" dirty="0" smtClean="0"/>
                        <a:t>1ª de CHARLES</a:t>
                      </a:r>
                      <a:endParaRPr lang="es-ES" b="1" dirty="0" smtClean="0"/>
                    </a:p>
                    <a:p>
                      <a:pPr algn="ctr"/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presión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      V</a:t>
                      </a:r>
                      <a:r>
                        <a:rPr lang="es-CL" b="1" baseline="-25000" dirty="0" smtClean="0"/>
                        <a:t>1</a:t>
                      </a:r>
                      <a:r>
                        <a:rPr lang="es-CL" b="1" dirty="0" smtClean="0"/>
                        <a:t>xT</a:t>
                      </a:r>
                      <a:r>
                        <a:rPr lang="es-CL" b="1" baseline="-25000" dirty="0" smtClean="0"/>
                        <a:t>2</a:t>
                      </a:r>
                      <a:r>
                        <a:rPr lang="es-CL" b="1" dirty="0" smtClean="0"/>
                        <a:t> = V</a:t>
                      </a:r>
                      <a:r>
                        <a:rPr lang="es-CL" b="1" baseline="-25000" dirty="0" smtClean="0"/>
                        <a:t>2</a:t>
                      </a:r>
                      <a:r>
                        <a:rPr lang="es-CL" b="1" dirty="0" smtClean="0"/>
                        <a:t>xT</a:t>
                      </a:r>
                      <a:r>
                        <a:rPr lang="es-CL" b="1" baseline="-25000" dirty="0" smtClean="0"/>
                        <a:t>1</a:t>
                      </a:r>
                      <a:endParaRPr lang="es-ES" b="1" baseline="-25000" dirty="0"/>
                    </a:p>
                  </a:txBody>
                  <a:tcPr/>
                </a:tc>
              </a:tr>
              <a:tr h="514350"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2ª de CHARLES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volumen</a:t>
                      </a:r>
                      <a:endParaRPr lang="es-E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b="1" dirty="0" smtClean="0"/>
                        <a:t>       P</a:t>
                      </a:r>
                      <a:r>
                        <a:rPr lang="es-CL" b="1" baseline="-25000" dirty="0" smtClean="0"/>
                        <a:t>1</a:t>
                      </a:r>
                      <a:r>
                        <a:rPr lang="es-CL" b="1" dirty="0" smtClean="0"/>
                        <a:t>xT</a:t>
                      </a:r>
                      <a:r>
                        <a:rPr lang="es-CL" b="1" baseline="-25000" dirty="0" smtClean="0"/>
                        <a:t>2</a:t>
                      </a:r>
                      <a:r>
                        <a:rPr lang="es-CL" b="1" dirty="0" smtClean="0"/>
                        <a:t> = P</a:t>
                      </a:r>
                      <a:r>
                        <a:rPr lang="es-CL" b="1" baseline="-25000" dirty="0" smtClean="0"/>
                        <a:t>2</a:t>
                      </a:r>
                      <a:r>
                        <a:rPr lang="es-CL" b="1" dirty="0" smtClean="0"/>
                        <a:t>x T</a:t>
                      </a:r>
                      <a:r>
                        <a:rPr lang="es-CL" b="1" baseline="-25000" dirty="0" smtClean="0"/>
                        <a:t>1</a:t>
                      </a:r>
                      <a:endParaRPr lang="es-ES" b="1" baseline="-25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2499</TotalTime>
  <Words>202</Words>
  <Application>Microsoft Office PowerPoint</Application>
  <PresentationFormat>Presentación en pantalla (4:3)</PresentationFormat>
  <Paragraphs>43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Isabel</cp:lastModifiedBy>
  <cp:revision>135</cp:revision>
  <dcterms:created xsi:type="dcterms:W3CDTF">2009-05-27T16:20:26Z</dcterms:created>
  <dcterms:modified xsi:type="dcterms:W3CDTF">2012-08-21T13:19:53Z</dcterms:modified>
</cp:coreProperties>
</file>