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03D3-B4BC-46C5-8149-37BF7383450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09C4-1137-4763-95B2-0CC22E65EB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03D3-B4BC-46C5-8149-37BF7383450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09C4-1137-4763-95B2-0CC22E65EB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03D3-B4BC-46C5-8149-37BF7383450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09C4-1137-4763-95B2-0CC22E65EB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03D3-B4BC-46C5-8149-37BF7383450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09C4-1137-4763-95B2-0CC22E65EB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03D3-B4BC-46C5-8149-37BF7383450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09C4-1137-4763-95B2-0CC22E65EB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03D3-B4BC-46C5-8149-37BF7383450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09C4-1137-4763-95B2-0CC22E65EB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03D3-B4BC-46C5-8149-37BF7383450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09C4-1137-4763-95B2-0CC22E65EB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03D3-B4BC-46C5-8149-37BF7383450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09C4-1137-4763-95B2-0CC22E65EB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03D3-B4BC-46C5-8149-37BF7383450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09C4-1137-4763-95B2-0CC22E65EB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03D3-B4BC-46C5-8149-37BF7383450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09C4-1137-4763-95B2-0CC22E65EB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03D3-B4BC-46C5-8149-37BF7383450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09C4-1137-4763-95B2-0CC22E65EB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D03D3-B4BC-46C5-8149-37BF7383450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B09C4-1137-4763-95B2-0CC22E65EB3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7200" dirty="0" smtClean="0">
                <a:solidFill>
                  <a:srgbClr val="7030A0"/>
                </a:solidFill>
              </a:rPr>
              <a:t>ALQUINOS</a:t>
            </a:r>
            <a:endParaRPr lang="es-ES" sz="7200" dirty="0">
              <a:solidFill>
                <a:srgbClr val="7030A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</a:t>
            </a:r>
            <a:r>
              <a:rPr lang="es-ES" baseline="-25000" dirty="0" smtClean="0">
                <a:solidFill>
                  <a:schemeClr val="tx1"/>
                </a:solidFill>
              </a:rPr>
              <a:t>n</a:t>
            </a:r>
            <a:r>
              <a:rPr lang="es-ES" dirty="0" smtClean="0">
                <a:solidFill>
                  <a:schemeClr val="tx1"/>
                </a:solidFill>
              </a:rPr>
              <a:t>H</a:t>
            </a:r>
            <a:r>
              <a:rPr lang="es-ES" baseline="-25000" dirty="0" smtClean="0">
                <a:solidFill>
                  <a:schemeClr val="tx1"/>
                </a:solidFill>
              </a:rPr>
              <a:t>2n - 2</a:t>
            </a:r>
            <a:endParaRPr lang="es-ES" baseline="-2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92696"/>
            <a:ext cx="8730478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871540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71480"/>
            <a:ext cx="3867167" cy="1409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786058"/>
            <a:ext cx="1976446" cy="881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4143380"/>
            <a:ext cx="4876812" cy="1419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52400" y="987425"/>
            <a:ext cx="8610600" cy="5607050"/>
            <a:chOff x="96" y="622"/>
            <a:chExt cx="5424" cy="3532"/>
          </a:xfrm>
        </p:grpSpPr>
        <p:pic>
          <p:nvPicPr>
            <p:cNvPr id="16391" name="Picture 7" descr="7 carbon chai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21" y="1687"/>
              <a:ext cx="4192" cy="2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2" name="Text Box 13"/>
            <p:cNvSpPr txBox="1">
              <a:spLocks noChangeArrowheads="1"/>
            </p:cNvSpPr>
            <p:nvPr/>
          </p:nvSpPr>
          <p:spPr bwMode="auto">
            <a:xfrm>
              <a:off x="1824" y="3221"/>
              <a:ext cx="336" cy="41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6393" name="Text Box 14"/>
            <p:cNvSpPr txBox="1">
              <a:spLocks noChangeArrowheads="1"/>
            </p:cNvSpPr>
            <p:nvPr/>
          </p:nvSpPr>
          <p:spPr bwMode="auto">
            <a:xfrm>
              <a:off x="2205" y="1138"/>
              <a:ext cx="336" cy="41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6394" name="Text Box 15"/>
            <p:cNvSpPr txBox="1">
              <a:spLocks noChangeArrowheads="1"/>
            </p:cNvSpPr>
            <p:nvPr/>
          </p:nvSpPr>
          <p:spPr bwMode="auto">
            <a:xfrm>
              <a:off x="2958" y="1138"/>
              <a:ext cx="336" cy="41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6395" name="Text Box 16"/>
            <p:cNvSpPr txBox="1">
              <a:spLocks noChangeArrowheads="1"/>
            </p:cNvSpPr>
            <p:nvPr/>
          </p:nvSpPr>
          <p:spPr bwMode="auto">
            <a:xfrm>
              <a:off x="3793" y="1138"/>
              <a:ext cx="336" cy="41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6396" name="Text Box 17"/>
            <p:cNvSpPr txBox="1">
              <a:spLocks noChangeArrowheads="1"/>
            </p:cNvSpPr>
            <p:nvPr/>
          </p:nvSpPr>
          <p:spPr bwMode="auto">
            <a:xfrm>
              <a:off x="4512" y="1138"/>
              <a:ext cx="336" cy="41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6397" name="Text Box 18"/>
            <p:cNvSpPr txBox="1">
              <a:spLocks noChangeArrowheads="1"/>
            </p:cNvSpPr>
            <p:nvPr/>
          </p:nvSpPr>
          <p:spPr bwMode="auto">
            <a:xfrm>
              <a:off x="1824" y="2684"/>
              <a:ext cx="336" cy="41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6398" name="Text Box 19"/>
            <p:cNvSpPr txBox="1">
              <a:spLocks noChangeArrowheads="1"/>
            </p:cNvSpPr>
            <p:nvPr/>
          </p:nvSpPr>
          <p:spPr bwMode="auto">
            <a:xfrm>
              <a:off x="1824" y="2150"/>
              <a:ext cx="336" cy="41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6399" name="Line 20"/>
            <p:cNvSpPr>
              <a:spLocks noChangeShapeType="1"/>
            </p:cNvSpPr>
            <p:nvPr/>
          </p:nvSpPr>
          <p:spPr bwMode="auto">
            <a:xfrm rot="-5400000">
              <a:off x="1304" y="966"/>
              <a:ext cx="0" cy="133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6400" name="Line 25"/>
            <p:cNvSpPr>
              <a:spLocks noChangeShapeType="1"/>
            </p:cNvSpPr>
            <p:nvPr/>
          </p:nvSpPr>
          <p:spPr bwMode="auto">
            <a:xfrm>
              <a:off x="1344" y="960"/>
              <a:ext cx="0" cy="6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208" y="1620"/>
              <a:ext cx="2605" cy="2455"/>
              <a:chOff x="2208" y="1620"/>
              <a:chExt cx="2605" cy="2455"/>
            </a:xfrm>
          </p:grpSpPr>
          <p:sp>
            <p:nvSpPr>
              <p:cNvPr id="16406" name="Line 9"/>
              <p:cNvSpPr>
                <a:spLocks noChangeShapeType="1"/>
              </p:cNvSpPr>
              <p:nvPr/>
            </p:nvSpPr>
            <p:spPr bwMode="auto">
              <a:xfrm rot="-5400000">
                <a:off x="980" y="2848"/>
                <a:ext cx="2455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407" name="Line 10"/>
              <p:cNvSpPr>
                <a:spLocks noChangeShapeType="1"/>
              </p:cNvSpPr>
              <p:nvPr/>
            </p:nvSpPr>
            <p:spPr bwMode="auto">
              <a:xfrm>
                <a:off x="2208" y="1632"/>
                <a:ext cx="2605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6402" name="Text Box 12"/>
            <p:cNvSpPr txBox="1">
              <a:spLocks noChangeArrowheads="1"/>
            </p:cNvSpPr>
            <p:nvPr/>
          </p:nvSpPr>
          <p:spPr bwMode="auto">
            <a:xfrm>
              <a:off x="1824" y="3744"/>
              <a:ext cx="336" cy="41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accent2"/>
                  </a:solidFill>
                </a:rPr>
                <a:t>8</a:t>
              </a:r>
            </a:p>
          </p:txBody>
        </p:sp>
        <p:grpSp>
          <p:nvGrpSpPr>
            <p:cNvPr id="4" name="Group 41"/>
            <p:cNvGrpSpPr>
              <a:grpSpLocks/>
            </p:cNvGrpSpPr>
            <p:nvPr/>
          </p:nvGrpSpPr>
          <p:grpSpPr bwMode="auto">
            <a:xfrm>
              <a:off x="96" y="622"/>
              <a:ext cx="5424" cy="926"/>
              <a:chOff x="96" y="622"/>
              <a:chExt cx="5424" cy="926"/>
            </a:xfrm>
          </p:grpSpPr>
          <p:sp>
            <p:nvSpPr>
              <p:cNvPr id="16404" name="Text Box 42"/>
              <p:cNvSpPr txBox="1">
                <a:spLocks noChangeArrowheads="1"/>
              </p:cNvSpPr>
              <p:nvPr/>
            </p:nvSpPr>
            <p:spPr bwMode="auto">
              <a:xfrm>
                <a:off x="96" y="622"/>
                <a:ext cx="5424" cy="40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>
                    <a:solidFill>
                      <a:schemeClr val="accent2"/>
                    </a:solidFill>
                  </a:rPr>
                  <a:t>el grupo etilo está unido al carbono 4.</a:t>
                </a:r>
              </a:p>
            </p:txBody>
          </p:sp>
          <p:sp>
            <p:nvSpPr>
              <p:cNvPr id="16405" name="Text Box 43"/>
              <p:cNvSpPr txBox="1">
                <a:spLocks noChangeArrowheads="1"/>
              </p:cNvSpPr>
              <p:nvPr/>
            </p:nvSpPr>
            <p:spPr bwMode="auto">
              <a:xfrm>
                <a:off x="2205" y="1138"/>
                <a:ext cx="336" cy="41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>
                    <a:solidFill>
                      <a:schemeClr val="accent2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4876800" y="4648200"/>
            <a:ext cx="3886200" cy="657225"/>
            <a:chOff x="3024" y="2928"/>
            <a:chExt cx="2448" cy="414"/>
          </a:xfrm>
        </p:grpSpPr>
        <p:sp>
          <p:nvSpPr>
            <p:cNvPr id="16388" name="Rectangle 49"/>
            <p:cNvSpPr>
              <a:spLocks noChangeArrowheads="1"/>
            </p:cNvSpPr>
            <p:nvPr/>
          </p:nvSpPr>
          <p:spPr bwMode="auto">
            <a:xfrm>
              <a:off x="4097" y="2942"/>
              <a:ext cx="344" cy="38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6389" name="Rectangle 50"/>
            <p:cNvSpPr>
              <a:spLocks noChangeArrowheads="1"/>
            </p:cNvSpPr>
            <p:nvPr/>
          </p:nvSpPr>
          <p:spPr bwMode="auto">
            <a:xfrm>
              <a:off x="3235" y="2942"/>
              <a:ext cx="292" cy="38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6390" name="Text Box 51"/>
            <p:cNvSpPr txBox="1">
              <a:spLocks noChangeArrowheads="1"/>
            </p:cNvSpPr>
            <p:nvPr/>
          </p:nvSpPr>
          <p:spPr bwMode="auto">
            <a:xfrm>
              <a:off x="3024" y="2928"/>
              <a:ext cx="2448" cy="414"/>
            </a:xfrm>
            <a:prstGeom prst="rect">
              <a:avLst/>
            </a:prstGeom>
            <a:noFill/>
            <a:ln w="158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/>
                <a:t>4-etil-1-octino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23</Words>
  <Application>Microsoft Office PowerPoint</Application>
  <PresentationFormat>Presentación en pantalla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ALQUINOS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ALQUINOS</dc:title>
  <dc:creator>Pc1</dc:creator>
  <cp:lastModifiedBy>..::Lobillo::..</cp:lastModifiedBy>
  <cp:revision>8</cp:revision>
  <dcterms:created xsi:type="dcterms:W3CDTF">2011-11-05T15:35:06Z</dcterms:created>
  <dcterms:modified xsi:type="dcterms:W3CDTF">2015-09-07T10:30:50Z</dcterms:modified>
</cp:coreProperties>
</file>