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AC58-3D27-46EC-A7AF-9F77715B687B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31A4-17B7-482D-AB76-1C0662286C4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rgbClr val="FF0066"/>
                </a:solidFill>
              </a:rPr>
              <a:t>CICLO ALQUENOS</a:t>
            </a:r>
            <a:endParaRPr lang="es-ES" sz="6600" b="1" dirty="0">
              <a:solidFill>
                <a:srgbClr val="FF0066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002060"/>
                </a:solidFill>
              </a:rPr>
              <a:t>C</a:t>
            </a:r>
            <a:r>
              <a:rPr lang="es-ES" sz="5400" b="1" baseline="-25000" dirty="0" smtClean="0">
                <a:solidFill>
                  <a:srgbClr val="002060"/>
                </a:solidFill>
              </a:rPr>
              <a:t>n</a:t>
            </a:r>
            <a:r>
              <a:rPr lang="es-ES" sz="5400" b="1" dirty="0" smtClean="0">
                <a:solidFill>
                  <a:srgbClr val="002060"/>
                </a:solidFill>
              </a:rPr>
              <a:t>H</a:t>
            </a:r>
            <a:r>
              <a:rPr lang="es-ES" sz="5400" b="1" baseline="-25000" dirty="0" smtClean="0">
                <a:solidFill>
                  <a:srgbClr val="002060"/>
                </a:solidFill>
              </a:rPr>
              <a:t>2n-2</a:t>
            </a:r>
            <a:endParaRPr lang="es-ES" sz="5400" b="1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CICLOALQUENOS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002060"/>
                </a:solidFill>
              </a:rPr>
              <a:t>Enlace doble en un anillo, carbono sp</a:t>
            </a:r>
            <a:r>
              <a:rPr lang="es-MX" baseline="30000" dirty="0">
                <a:solidFill>
                  <a:srgbClr val="002060"/>
                </a:solidFill>
              </a:rPr>
              <a:t>2</a:t>
            </a:r>
            <a:r>
              <a:rPr lang="es-MX" dirty="0">
                <a:solidFill>
                  <a:srgbClr val="002060"/>
                </a:solidFill>
              </a:rPr>
              <a:t>, Son hidrocarburos insaturados cíclicos </a:t>
            </a:r>
            <a:endParaRPr lang="es-MX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es-ES" dirty="0">
              <a:solidFill>
                <a:srgbClr val="002060"/>
              </a:solidFill>
            </a:endParaRPr>
          </a:p>
          <a:p>
            <a:pPr algn="just"/>
            <a:r>
              <a:rPr lang="es-MX" dirty="0">
                <a:solidFill>
                  <a:srgbClr val="002060"/>
                </a:solidFill>
              </a:rPr>
              <a:t>Fórmula general para </a:t>
            </a:r>
            <a:r>
              <a:rPr lang="es-MX" u="sng" dirty="0" err="1">
                <a:solidFill>
                  <a:srgbClr val="002060"/>
                </a:solidFill>
              </a:rPr>
              <a:t>cicloalquenos</a:t>
            </a:r>
            <a:r>
              <a:rPr lang="es-MX" u="sng" dirty="0">
                <a:solidFill>
                  <a:srgbClr val="002060"/>
                </a:solidFill>
              </a:rPr>
              <a:t> sencillos </a:t>
            </a:r>
            <a:r>
              <a:rPr lang="es-MX" b="1" dirty="0">
                <a:solidFill>
                  <a:srgbClr val="002060"/>
                </a:solidFill>
              </a:rPr>
              <a:t>C</a:t>
            </a:r>
            <a:r>
              <a:rPr lang="es-MX" b="1" baseline="-25000" dirty="0">
                <a:solidFill>
                  <a:srgbClr val="002060"/>
                </a:solidFill>
              </a:rPr>
              <a:t>n</a:t>
            </a:r>
            <a:r>
              <a:rPr lang="es-MX" b="1" dirty="0">
                <a:solidFill>
                  <a:srgbClr val="002060"/>
                </a:solidFill>
              </a:rPr>
              <a:t> H</a:t>
            </a:r>
            <a:r>
              <a:rPr lang="es-MX" b="1" baseline="-25000" dirty="0">
                <a:solidFill>
                  <a:srgbClr val="002060"/>
                </a:solidFill>
              </a:rPr>
              <a:t>2n-2</a:t>
            </a:r>
            <a:endParaRPr lang="es-ES" b="1" baseline="-25000" dirty="0">
              <a:solidFill>
                <a:srgbClr val="002060"/>
              </a:solidFill>
            </a:endParaRPr>
          </a:p>
          <a:p>
            <a:pPr algn="just"/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NOMENCLATURA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rgbClr val="002060"/>
                </a:solidFill>
              </a:rPr>
              <a:t>Se añade el </a:t>
            </a:r>
            <a:r>
              <a:rPr lang="es-ES" b="1" dirty="0">
                <a:solidFill>
                  <a:srgbClr val="002060"/>
                </a:solidFill>
              </a:rPr>
              <a:t>prefijo “</a:t>
            </a:r>
            <a:r>
              <a:rPr lang="es-ES" b="1" dirty="0" err="1">
                <a:solidFill>
                  <a:srgbClr val="002060"/>
                </a:solidFill>
              </a:rPr>
              <a:t>ciclo”</a:t>
            </a:r>
            <a:r>
              <a:rPr lang="es-ES" dirty="0" err="1">
                <a:solidFill>
                  <a:srgbClr val="002060"/>
                </a:solidFill>
              </a:rPr>
              <a:t>a</a:t>
            </a:r>
            <a:r>
              <a:rPr lang="es-ES" dirty="0">
                <a:solidFill>
                  <a:srgbClr val="002060"/>
                </a:solidFill>
              </a:rPr>
              <a:t> la raíz de la cadena alquílica con el mismo número de átomos de carbono.</a:t>
            </a:r>
          </a:p>
          <a:p>
            <a:pPr algn="just"/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8051444" cy="139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Se asume que EL DOBLE ENLACE </a:t>
            </a:r>
            <a:r>
              <a:rPr lang="es-ES" b="1" dirty="0">
                <a:solidFill>
                  <a:srgbClr val="00B050"/>
                </a:solidFill>
              </a:rPr>
              <a:t>esta entre el carbono 1 y 2.</a:t>
            </a:r>
            <a:endParaRPr lang="es-ES" dirty="0">
              <a:solidFill>
                <a:srgbClr val="00B050"/>
              </a:solidFill>
            </a:endParaRPr>
          </a:p>
          <a:p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14686"/>
            <a:ext cx="678661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4525963"/>
          </a:xfrm>
        </p:spPr>
        <p:txBody>
          <a:bodyPr/>
          <a:lstStyle/>
          <a:p>
            <a:pPr algn="just"/>
            <a:r>
              <a:rPr lang="es-ES" dirty="0">
                <a:solidFill>
                  <a:srgbClr val="002060"/>
                </a:solidFill>
              </a:rPr>
              <a:t>Cuando existen sustituyentes, </a:t>
            </a:r>
            <a:r>
              <a:rPr lang="es-ES" b="1" dirty="0">
                <a:solidFill>
                  <a:srgbClr val="002060"/>
                </a:solidFill>
              </a:rPr>
              <a:t>la numeración comienza por un carbono del doble enlace </a:t>
            </a:r>
            <a:r>
              <a:rPr lang="es-ES" dirty="0">
                <a:solidFill>
                  <a:srgbClr val="002060"/>
                </a:solidFill>
              </a:rPr>
              <a:t>y tiene lugar por todo el anillo, de forma que </a:t>
            </a:r>
            <a:r>
              <a:rPr lang="es-ES" b="1" dirty="0">
                <a:solidFill>
                  <a:srgbClr val="002060"/>
                </a:solidFill>
              </a:rPr>
              <a:t>los dos átomos del doble enlace queden correlativos</a:t>
            </a:r>
            <a:r>
              <a:rPr lang="es-ES" dirty="0">
                <a:solidFill>
                  <a:srgbClr val="002060"/>
                </a:solidFill>
              </a:rPr>
              <a:t>. 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>
                <a:solidFill>
                  <a:srgbClr val="00B050"/>
                </a:solidFill>
              </a:rPr>
              <a:t>No es necesario utilizar el número 1 para indicar la posición del doble enlace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3140" y="3068960"/>
            <a:ext cx="3804454" cy="276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140" y="620688"/>
            <a:ext cx="3463075" cy="201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536" y="857232"/>
            <a:ext cx="8441165" cy="1639888"/>
          </a:xfrm>
          <a:noFill/>
          <a:ln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87189"/>
            <a:ext cx="8428066" cy="14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71550" y="3716338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No se requieren numeros si el anillo tiene mas de una doble ligadura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120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CICLO ALQUENOS</vt:lpstr>
      <vt:lpstr>CICLOALQUENOS</vt:lpstr>
      <vt:lpstr>NOMENCLATURA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ALQUENOS</dc:title>
  <dc:creator>ANA ISABEL RETAMALES MARTINICH</dc:creator>
  <cp:lastModifiedBy>..::Lobillo::..</cp:lastModifiedBy>
  <cp:revision>10</cp:revision>
  <dcterms:created xsi:type="dcterms:W3CDTF">2011-10-29T19:17:47Z</dcterms:created>
  <dcterms:modified xsi:type="dcterms:W3CDTF">2015-09-07T10:35:02Z</dcterms:modified>
</cp:coreProperties>
</file>