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5DC8-8439-8049-A7BB-338A0664582F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81AD-1459-3949-8D70-5E365C34761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4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81AD-1459-3949-8D70-5E365C34761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94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43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11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84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3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97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63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64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01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58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94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93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A7A1-D258-1A47-B93F-FE9BB33ADC01}" type="datetimeFigureOut">
              <a:rPr lang="es-ES" smtClean="0"/>
              <a:t>11-08-15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D096-7313-474C-8EFB-3392D3DE4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9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FF"/>
                </a:solidFill>
              </a:rPr>
              <a:t>EJERCICIOS</a:t>
            </a:r>
            <a:endParaRPr lang="es-ES" b="1" dirty="0">
              <a:solidFill>
                <a:srgbClr val="FF00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800080"/>
                </a:solidFill>
              </a:rPr>
              <a:t>ESTRUCTURAS DE LEWIS</a:t>
            </a:r>
            <a:endParaRPr lang="es-ES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9144000" cy="50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0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092200"/>
            <a:ext cx="9017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16000"/>
            <a:ext cx="89662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28700"/>
            <a:ext cx="9055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04900"/>
            <a:ext cx="8978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800100"/>
            <a:ext cx="9042400" cy="52451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92" y="4684720"/>
            <a:ext cx="2157465" cy="18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7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016000"/>
            <a:ext cx="9055100" cy="481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54" y="5189350"/>
            <a:ext cx="5973476" cy="113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0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206500"/>
            <a:ext cx="90297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2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87400"/>
            <a:ext cx="89281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49300"/>
            <a:ext cx="8991600" cy="534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500949"/>
            <a:ext cx="2457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0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181100"/>
            <a:ext cx="8572500" cy="44831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858652"/>
            <a:ext cx="1914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4939615"/>
            <a:ext cx="18986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1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4" y="1253013"/>
            <a:ext cx="7960683" cy="318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736600"/>
            <a:ext cx="8877300" cy="538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55" y="4865360"/>
            <a:ext cx="3591323" cy="166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5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42" y="5157282"/>
            <a:ext cx="3751008" cy="14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0508"/>
            <a:ext cx="88773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9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26"/>
            <a:ext cx="89725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71" y="4632467"/>
            <a:ext cx="2760733" cy="19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0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1" y="410774"/>
            <a:ext cx="8880071" cy="55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3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77866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24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71550"/>
            <a:ext cx="91249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11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75" y="426120"/>
            <a:ext cx="49688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76" y="2268410"/>
            <a:ext cx="6190590" cy="14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5" y="3958635"/>
            <a:ext cx="7535642" cy="20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6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D00068"/>
                </a:solidFill>
                <a:latin typeface="Calibri" charset="0"/>
              </a:rPr>
              <a:t>RESONANCIA</a:t>
            </a:r>
          </a:p>
        </p:txBody>
      </p:sp>
      <p:sp>
        <p:nvSpPr>
          <p:cNvPr id="4403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>
                <a:solidFill>
                  <a:srgbClr val="00729A"/>
                </a:solidFill>
                <a:latin typeface="Calibri" charset="0"/>
              </a:rPr>
              <a:t>La resonancia se produce cuando dos o más estructuras de Lewis  son aceptables, </a:t>
            </a:r>
            <a:r>
              <a:rPr lang="es-ES" b="1">
                <a:solidFill>
                  <a:srgbClr val="800000"/>
                </a:solidFill>
                <a:latin typeface="Calibri" charset="0"/>
              </a:rPr>
              <a:t>siendo la estructura verdadera el híbrido  de resonancia que se produce de estas estructuras</a:t>
            </a:r>
            <a:r>
              <a:rPr lang="es-ES" b="1">
                <a:solidFill>
                  <a:srgbClr val="00729A"/>
                </a:solidFill>
                <a:latin typeface="Calibri" charset="0"/>
              </a:rPr>
              <a:t>, éstas deben tener el mismo esqueleto  y la misma contribución a la estructura del híbrido; y deben diferir en la distribución de electrones dentro de la estructura</a:t>
            </a:r>
          </a:p>
        </p:txBody>
      </p:sp>
    </p:spTree>
    <p:extLst>
      <p:ext uri="{BB962C8B-B14F-4D97-AF65-F5344CB8AC3E}">
        <p14:creationId xmlns:p14="http://schemas.microsoft.com/office/powerpoint/2010/main" val="2368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solidFill>
                  <a:srgbClr val="D00068"/>
                </a:solidFill>
                <a:latin typeface="Calibri" charset="0"/>
              </a:rPr>
              <a:t>EJEMPLOS</a:t>
            </a:r>
          </a:p>
        </p:txBody>
      </p:sp>
      <p:pic>
        <p:nvPicPr>
          <p:cNvPr id="4505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807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472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41888"/>
            <a:ext cx="8397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96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792655"/>
            <a:ext cx="9029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4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64</Words>
  <Application>Microsoft Macintosh PowerPoint</Application>
  <PresentationFormat>Presentación en pantalla (4:3)</PresentationFormat>
  <Paragraphs>6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RESONANCIA</vt:lpstr>
      <vt:lpstr>EJEMPLOS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EJERCICIOS</dc:title>
  <dc:creator>Ana Isabel Retamales</dc:creator>
  <cp:lastModifiedBy>Ana Isabel Retamales</cp:lastModifiedBy>
  <cp:revision>34</cp:revision>
  <dcterms:created xsi:type="dcterms:W3CDTF">2015-08-11T20:40:34Z</dcterms:created>
  <dcterms:modified xsi:type="dcterms:W3CDTF">2015-08-11T21:38:21Z</dcterms:modified>
</cp:coreProperties>
</file>