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16/06/2015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1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1296144" cy="60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28092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6884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64896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93643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1" y="2126015"/>
            <a:ext cx="8186232" cy="274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296144" cy="69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4" y="1628800"/>
            <a:ext cx="7782192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6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52894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2105025"/>
            <a:ext cx="72580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1952"/>
            <a:ext cx="840693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90" y="1556792"/>
            <a:ext cx="7704856" cy="405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7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8416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0" y="1412776"/>
            <a:ext cx="845413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73351"/>
            <a:ext cx="5616624" cy="197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9" y="620688"/>
            <a:ext cx="858335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4" y="1772816"/>
            <a:ext cx="813644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9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404664"/>
            <a:ext cx="797926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8106462" cy="327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1872208" cy="7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" y="1844824"/>
            <a:ext cx="8267072" cy="33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76672"/>
            <a:ext cx="13940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249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0648"/>
            <a:ext cx="19133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9" y="1592500"/>
            <a:ext cx="8614105" cy="36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8150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5" y="1466850"/>
            <a:ext cx="8738120" cy="36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604"/>
            <a:ext cx="8321631" cy="79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639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2027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8164287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5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3479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88" y="1511617"/>
            <a:ext cx="7872744" cy="285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</Words>
  <Application>Microsoft Office PowerPoint</Application>
  <PresentationFormat>Presentación en pantalla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502</cp:revision>
  <cp:lastPrinted>2015-04-11T08:40:41Z</cp:lastPrinted>
  <dcterms:created xsi:type="dcterms:W3CDTF">2009-06-19T23:10:21Z</dcterms:created>
  <dcterms:modified xsi:type="dcterms:W3CDTF">2015-06-16T10:44:42Z</dcterms:modified>
</cp:coreProperties>
</file>