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4" r:id="rId9"/>
    <p:sldId id="263" r:id="rId10"/>
    <p:sldId id="265" r:id="rId11"/>
    <p:sldId id="266" r:id="rId1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1014" autoAdjust="0"/>
  </p:normalViewPr>
  <p:slideViewPr>
    <p:cSldViewPr>
      <p:cViewPr varScale="1">
        <p:scale>
          <a:sx n="47" d="100"/>
          <a:sy n="4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1200329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</a:t>
            </a: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566847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792088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5461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7000"/>
            <a:ext cx="8064896" cy="5296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3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243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4" y="2852936"/>
            <a:ext cx="8349976" cy="3592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94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73294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" y="1268760"/>
            <a:ext cx="826484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4528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598466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402769"/>
            <a:ext cx="7848873" cy="4762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3284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5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764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4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2</Words>
  <Application>Microsoft Office PowerPoint</Application>
  <PresentationFormat>Presentación en pantalla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Isabel</cp:lastModifiedBy>
  <cp:revision>504</cp:revision>
  <cp:lastPrinted>2015-04-11T08:40:41Z</cp:lastPrinted>
  <dcterms:created xsi:type="dcterms:W3CDTF">2009-06-19T23:10:21Z</dcterms:created>
  <dcterms:modified xsi:type="dcterms:W3CDTF">2015-06-14T15:08:53Z</dcterms:modified>
</cp:coreProperties>
</file>