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8133-B2E9-4777-8CEC-E0203675279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0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</a:t>
            </a: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B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6408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96752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5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6" y="260648"/>
            <a:ext cx="85322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16" y="1268760"/>
            <a:ext cx="85322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6634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822" y="2732648"/>
            <a:ext cx="8628151" cy="39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0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2094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63" y="933232"/>
            <a:ext cx="8502011" cy="530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4005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5" y="3140969"/>
            <a:ext cx="84005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3966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319902"/>
            <a:ext cx="8208912" cy="44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7344816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13484"/>
            <a:ext cx="8352928" cy="48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424936" cy="24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068960"/>
            <a:ext cx="89644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064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8128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72816"/>
            <a:ext cx="82089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1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183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24" y="1268760"/>
            <a:ext cx="8885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4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59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146152"/>
            <a:ext cx="8424936" cy="34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4</Words>
  <Application>Microsoft Office PowerPoint</Application>
  <PresentationFormat>Presentación en pantalla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517</cp:revision>
  <cp:lastPrinted>2015-04-11T08:40:41Z</cp:lastPrinted>
  <dcterms:created xsi:type="dcterms:W3CDTF">2009-06-19T23:10:21Z</dcterms:created>
  <dcterms:modified xsi:type="dcterms:W3CDTF">2015-06-14T15:51:55Z</dcterms:modified>
</cp:coreProperties>
</file>