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1" r:id="rId5"/>
    <p:sldId id="260" r:id="rId6"/>
    <p:sldId id="259" r:id="rId7"/>
    <p:sldId id="263" r:id="rId8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009900"/>
    <a:srgbClr val="FF3399"/>
    <a:srgbClr val="0000FF"/>
    <a:srgbClr val="006600"/>
    <a:srgbClr val="800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1014" autoAdjust="0"/>
  </p:normalViewPr>
  <p:slideViewPr>
    <p:cSldViewPr>
      <p:cViewPr varScale="1">
        <p:scale>
          <a:sx n="47" d="100"/>
          <a:sy n="47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B78FFE-F199-4FB4-A985-741F6C5B435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608133-B2E9-4777-8CEC-E020367527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052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608133-B2E9-4777-8CEC-E02036752793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09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818A7-6645-4471-A677-41CF19F0F62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B4D5-F40B-4DD1-A500-4CCEAFA1CB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0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0F4D-0BFD-43D2-ACF9-A67BDACC70E5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43C6-3602-4547-A192-27AEACE22F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90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5C3A-2715-4520-8A20-8B1850C407CC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A327B-E02F-436C-9CEE-5E7C19AE7F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7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8B39-CA6D-4436-B781-C7C6C740CBC8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A8CF-9110-4844-A32A-0B83EB5E22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31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7ACC1-1B8A-4388-BEAB-E0585FB6A75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5FFC-E2F9-40E2-8273-2ACF4811FE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41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6D75-FCC3-474D-A5C9-2F8A1F9CD9CB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71DB-46B1-495D-8748-59BD3185E5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22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53DEA-5A4E-41F8-8446-EEAEDD6102C1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A865-7E38-423F-907B-C0035DF734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421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B149D-CA7F-4088-936A-4B199DA952D9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81754-E7E9-45C2-BD9C-14622A6817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84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5E9E-BA97-46BB-941F-1A084B37A9B9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0A56-987D-4422-987E-6E3ADA5B81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149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7A6D0-E3F3-4DAC-B548-5B4404C0A5B7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7DD4-0E1B-4F05-9982-DB09E31032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5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1AA1-74E2-4631-97D7-6DC6EBBD883F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3CFE2-6D7E-47B0-9A26-702881E490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18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19CA47-E5FA-4C1C-A8A7-D03710C81DE2}" type="datetimeFigureOut">
              <a:rPr lang="es-ES"/>
              <a:pPr>
                <a:defRPr/>
              </a:pPr>
              <a:t>14/06/2015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420B54-00A5-46A7-A00D-3FBCB2B6C4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6936" y="1556792"/>
            <a:ext cx="8568952" cy="1200329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isometricOffAxis2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7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GUÍA </a:t>
            </a:r>
            <a:r>
              <a:rPr lang="es-MX" sz="7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es-ES" sz="7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61215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232" y="2924944"/>
            <a:ext cx="8431444" cy="365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908720"/>
            <a:ext cx="67687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303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72853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294" y="2636912"/>
            <a:ext cx="856816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76672"/>
            <a:ext cx="777686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8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16" y="3573016"/>
            <a:ext cx="840344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0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9775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124744"/>
            <a:ext cx="78488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1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3</Words>
  <Application>Microsoft Office PowerPoint</Application>
  <PresentationFormat>Presentación en pantalla (4:3)</PresentationFormat>
  <Paragraphs>2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ÁCIDOS Y BASES</dc:title>
  <dc:creator>ANA ISABEL RETAMALES MARTINICH</dc:creator>
  <cp:lastModifiedBy>Isabel</cp:lastModifiedBy>
  <cp:revision>519</cp:revision>
  <cp:lastPrinted>2015-04-11T08:40:41Z</cp:lastPrinted>
  <dcterms:created xsi:type="dcterms:W3CDTF">2009-06-19T23:10:21Z</dcterms:created>
  <dcterms:modified xsi:type="dcterms:W3CDTF">2015-06-14T16:01:42Z</dcterms:modified>
</cp:coreProperties>
</file>