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2" r:id="rId4"/>
    <p:sldId id="261" r:id="rId5"/>
    <p:sldId id="260" r:id="rId6"/>
    <p:sldId id="265" r:id="rId7"/>
    <p:sldId id="264" r:id="rId8"/>
    <p:sldId id="263" r:id="rId9"/>
    <p:sldId id="268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6" r:id="rId18"/>
    <p:sldId id="275" r:id="rId19"/>
    <p:sldId id="279" r:id="rId20"/>
    <p:sldId id="278" r:id="rId21"/>
    <p:sldId id="277" r:id="rId22"/>
    <p:sldId id="274" r:id="rId23"/>
    <p:sldId id="283" r:id="rId24"/>
    <p:sldId id="282" r:id="rId25"/>
    <p:sldId id="281" r:id="rId26"/>
    <p:sldId id="280" r:id="rId27"/>
    <p:sldId id="286" r:id="rId28"/>
    <p:sldId id="285" r:id="rId29"/>
    <p:sldId id="288" r:id="rId30"/>
    <p:sldId id="287" r:id="rId31"/>
    <p:sldId id="290" r:id="rId32"/>
    <p:sldId id="289" r:id="rId33"/>
    <p:sldId id="284" r:id="rId34"/>
    <p:sldId id="293" r:id="rId35"/>
    <p:sldId id="292" r:id="rId36"/>
    <p:sldId id="294" r:id="rId37"/>
    <p:sldId id="291" r:id="rId38"/>
    <p:sldId id="297" r:id="rId39"/>
    <p:sldId id="296" r:id="rId40"/>
    <p:sldId id="295" r:id="rId41"/>
    <p:sldId id="300" r:id="rId42"/>
    <p:sldId id="301" r:id="rId43"/>
    <p:sldId id="299" r:id="rId44"/>
    <p:sldId id="298" r:id="rId45"/>
    <p:sldId id="303" r:id="rId46"/>
    <p:sldId id="302" r:id="rId47"/>
    <p:sldId id="304" r:id="rId48"/>
    <p:sldId id="306" r:id="rId49"/>
    <p:sldId id="305" r:id="rId50"/>
    <p:sldId id="308" r:id="rId51"/>
    <p:sldId id="307" r:id="rId52"/>
    <p:sldId id="310" r:id="rId53"/>
    <p:sldId id="309" r:id="rId54"/>
    <p:sldId id="311" r:id="rId55"/>
    <p:sldId id="312" r:id="rId56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9900"/>
    <a:srgbClr val="FF3399"/>
    <a:srgbClr val="0000FF"/>
    <a:srgbClr val="006600"/>
    <a:srgbClr val="800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1014" autoAdjust="0"/>
  </p:normalViewPr>
  <p:slideViewPr>
    <p:cSldViewPr>
      <p:cViewPr varScale="1">
        <p:scale>
          <a:sx n="47" d="100"/>
          <a:sy n="47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78FFE-F199-4FB4-A985-741F6C5B4352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608133-B2E9-4777-8CEC-E020367527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8A7-6645-4471-A677-41CF19F0F622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B4D5-F40B-4DD1-A500-4CCEAFA1CB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0F4D-0BFD-43D2-ACF9-A67BDACC70E5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43C6-3602-4547-A192-27AEACE22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5C3A-2715-4520-8A20-8B1850C407CC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327B-E02F-436C-9CEE-5E7C19AE7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8B39-CA6D-4436-B781-C7C6C740CBC8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A8CF-9110-4844-A32A-0B83EB5E2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3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ACC1-1B8A-4388-BEAB-E0585FB6A752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5FFC-E2F9-40E2-8273-2ACF4811F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4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6D75-FCC3-474D-A5C9-2F8A1F9CD9CB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71DB-46B1-495D-8748-59BD3185E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3DEA-5A4E-41F8-8446-EEAEDD6102C1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A865-7E38-423F-907B-C0035DF73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149D-CA7F-4088-936A-4B199DA952D9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1754-E7E9-45C2-BD9C-14622A681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5E9E-BA97-46BB-941F-1A084B37A9B9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0A56-987D-4422-987E-6E3ADA5B8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A6D0-E3F3-4DAC-B548-5B4404C0A5B7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DD4-0E1B-4F05-9982-DB09E3103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1AA1-74E2-4631-97D7-6DC6EBBD883F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CFE2-6D7E-47B0-9A26-702881E49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9CA47-E5FA-4C1C-A8A7-D03710C81DE2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20B54-00A5-46A7-A00D-3FBCB2B6C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936" y="1556792"/>
            <a:ext cx="8568952" cy="2308324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GUÍA SELECCIÓN MÚLTIPLE</a:t>
            </a:r>
            <a:endParaRPr lang="es-E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5903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05318"/>
            <a:ext cx="737203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272808" cy="592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8" y="188640"/>
            <a:ext cx="7354398" cy="521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522247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7" y="980728"/>
            <a:ext cx="8374184" cy="42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9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1358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8" y="3789040"/>
            <a:ext cx="82161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1641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40" y="2492896"/>
            <a:ext cx="6942921" cy="354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2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80409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92" y="2780928"/>
            <a:ext cx="6001563" cy="29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9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476"/>
            <a:ext cx="4680520" cy="500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94" y="3429000"/>
            <a:ext cx="5905309" cy="222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8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742521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1"/>
            <a:ext cx="7099793" cy="374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09189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34521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4009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460432" y="2996952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272808" cy="217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05506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3" y="3645024"/>
            <a:ext cx="8300869" cy="155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682"/>
            <a:ext cx="7400722" cy="334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7" y="3428999"/>
            <a:ext cx="8104856" cy="320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9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756995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832523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519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B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14" y="2636912"/>
            <a:ext cx="6313637" cy="347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692029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89040"/>
            <a:ext cx="8428840" cy="227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1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1997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852936"/>
            <a:ext cx="6821678" cy="27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8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36848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0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47009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705312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6646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947192"/>
            <a:ext cx="6397715" cy="482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8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260648"/>
            <a:ext cx="4299967" cy="392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66639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0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" y="332655"/>
            <a:ext cx="8270053" cy="625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0994"/>
            <a:ext cx="8003979" cy="339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92" y="3559604"/>
            <a:ext cx="5544616" cy="310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736"/>
            <a:ext cx="816382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8804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6719818" cy="252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21312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458190" cy="110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93922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87" y="1340768"/>
            <a:ext cx="67437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3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8" y="980728"/>
            <a:ext cx="815089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8229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67" y="980764"/>
            <a:ext cx="65625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38029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212976"/>
            <a:ext cx="794406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2662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41" y="2852936"/>
            <a:ext cx="7519210" cy="338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44218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3" y="3861046"/>
            <a:ext cx="7992888" cy="221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9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15225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45" y="3645024"/>
            <a:ext cx="6126060" cy="29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5859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3"/>
            <a:ext cx="7476476" cy="345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3630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32" y="1628800"/>
            <a:ext cx="6749874" cy="484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410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7859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98228"/>
            <a:ext cx="7266924" cy="226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00813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90" y="3140968"/>
            <a:ext cx="4198686" cy="22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7604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0" y="2358729"/>
            <a:ext cx="7920880" cy="418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4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694286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8" y="3140968"/>
            <a:ext cx="8644364" cy="14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1742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19563"/>
            <a:ext cx="6624736" cy="348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7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288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B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75813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1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04971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7332454" cy="29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14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9603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B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429000"/>
            <a:ext cx="792296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64523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4" y="3140968"/>
            <a:ext cx="81041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4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23856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8" y="2674222"/>
            <a:ext cx="7755078" cy="396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55756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33075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1"/>
            <a:ext cx="6727590" cy="29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69086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33075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0686"/>
            <a:ext cx="7162925" cy="296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9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07985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33075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471613"/>
            <a:ext cx="6556637" cy="49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11705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33075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19"/>
            <a:ext cx="6336704" cy="352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7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65856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695571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8316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37" y="2060848"/>
            <a:ext cx="5976664" cy="445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88317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74" y="3068960"/>
            <a:ext cx="6981691" cy="26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6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7560840" cy="19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4" y="2286000"/>
            <a:ext cx="6634007" cy="330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50</Words>
  <Application>Microsoft Office PowerPoint</Application>
  <PresentationFormat>Presentación en pantalla (4:3)</PresentationFormat>
  <Paragraphs>48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Y BASES</dc:title>
  <dc:creator>ANA ISABEL RETAMALES MARTINICH</dc:creator>
  <cp:lastModifiedBy>Isabel</cp:lastModifiedBy>
  <cp:revision>562</cp:revision>
  <cp:lastPrinted>2015-04-11T08:40:41Z</cp:lastPrinted>
  <dcterms:created xsi:type="dcterms:W3CDTF">2009-06-19T23:10:21Z</dcterms:created>
  <dcterms:modified xsi:type="dcterms:W3CDTF">2015-06-23T16:16:02Z</dcterms:modified>
</cp:coreProperties>
</file>