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1" r:id="rId4"/>
    <p:sldId id="260" r:id="rId5"/>
    <p:sldId id="265" r:id="rId6"/>
    <p:sldId id="264" r:id="rId7"/>
    <p:sldId id="263" r:id="rId8"/>
    <p:sldId id="268" r:id="rId9"/>
    <p:sldId id="267" r:id="rId10"/>
    <p:sldId id="269" r:id="rId11"/>
    <p:sldId id="326" r:id="rId12"/>
    <p:sldId id="327" r:id="rId13"/>
    <p:sldId id="271" r:id="rId14"/>
    <p:sldId id="272" r:id="rId15"/>
    <p:sldId id="328" r:id="rId16"/>
    <p:sldId id="273" r:id="rId17"/>
    <p:sldId id="276" r:id="rId18"/>
    <p:sldId id="329" r:id="rId19"/>
    <p:sldId id="275" r:id="rId20"/>
    <p:sldId id="279" r:id="rId21"/>
    <p:sldId id="278" r:id="rId22"/>
    <p:sldId id="277" r:id="rId23"/>
    <p:sldId id="274" r:id="rId24"/>
    <p:sldId id="330" r:id="rId25"/>
    <p:sldId id="283" r:id="rId26"/>
    <p:sldId id="282" r:id="rId27"/>
    <p:sldId id="281" r:id="rId28"/>
    <p:sldId id="286" r:id="rId29"/>
    <p:sldId id="285" r:id="rId30"/>
    <p:sldId id="324" r:id="rId31"/>
    <p:sldId id="288" r:id="rId32"/>
    <p:sldId id="287" r:id="rId33"/>
    <p:sldId id="289" r:id="rId34"/>
    <p:sldId id="284" r:id="rId35"/>
    <p:sldId id="293" r:id="rId36"/>
    <p:sldId id="294" r:id="rId37"/>
    <p:sldId id="291" r:id="rId38"/>
    <p:sldId id="297" r:id="rId39"/>
    <p:sldId id="313" r:id="rId40"/>
    <p:sldId id="296" r:id="rId41"/>
    <p:sldId id="331" r:id="rId42"/>
    <p:sldId id="295" r:id="rId43"/>
    <p:sldId id="300" r:id="rId44"/>
    <p:sldId id="314" r:id="rId45"/>
    <p:sldId id="299" r:id="rId46"/>
    <p:sldId id="315" r:id="rId47"/>
    <p:sldId id="298" r:id="rId48"/>
    <p:sldId id="316" r:id="rId49"/>
    <p:sldId id="303" r:id="rId50"/>
    <p:sldId id="317" r:id="rId51"/>
    <p:sldId id="302" r:id="rId52"/>
    <p:sldId id="318" r:id="rId53"/>
    <p:sldId id="304" r:id="rId54"/>
    <p:sldId id="319" r:id="rId55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9900"/>
    <a:srgbClr val="FF3399"/>
    <a:srgbClr val="0000FF"/>
    <a:srgbClr val="006600"/>
    <a:srgbClr val="800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1014" autoAdjust="0"/>
  </p:normalViewPr>
  <p:slideViewPr>
    <p:cSldViewPr>
      <p:cViewPr varScale="1">
        <p:scale>
          <a:sx n="71" d="100"/>
          <a:sy n="71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78FFE-F199-4FB4-A985-741F6C5B4352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608133-B2E9-4777-8CEC-E020367527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8A7-6645-4471-A677-41CF19F0F622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B4D5-F40B-4DD1-A500-4CCEAFA1CB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0F4D-0BFD-43D2-ACF9-A67BDACC70E5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43C6-3602-4547-A192-27AEACE22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5C3A-2715-4520-8A20-8B1850C407CC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327B-E02F-436C-9CEE-5E7C19AE7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8B39-CA6D-4436-B781-C7C6C740CBC8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A8CF-9110-4844-A32A-0B83EB5E2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3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ACC1-1B8A-4388-BEAB-E0585FB6A752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5FFC-E2F9-40E2-8273-2ACF4811F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4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6D75-FCC3-474D-A5C9-2F8A1F9CD9CB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71DB-46B1-495D-8748-59BD3185E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3DEA-5A4E-41F8-8446-EEAEDD6102C1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A865-7E38-423F-907B-C0035DF73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149D-CA7F-4088-936A-4B199DA952D9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1754-E7E9-45C2-BD9C-14622A681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5E9E-BA97-46BB-941F-1A084B37A9B9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0A56-987D-4422-987E-6E3ADA5B8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A6D0-E3F3-4DAC-B548-5B4404C0A5B7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DD4-0E1B-4F05-9982-DB09E3103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1AA1-74E2-4631-97D7-6DC6EBBD883F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CFE2-6D7E-47B0-9A26-702881E49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9CA47-E5FA-4C1C-A8A7-D03710C81DE2}" type="datetimeFigureOut">
              <a:rPr lang="es-ES"/>
              <a:pPr>
                <a:defRPr/>
              </a:pPr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20B54-00A5-46A7-A00D-3FBCB2B6C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936" y="1556792"/>
            <a:ext cx="8568952" cy="3416320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GUÍA SELECCIÓN MÚLTIPLE SOLUCIONES</a:t>
            </a:r>
            <a:endParaRPr lang="es-E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03"/>
            <a:ext cx="7488832" cy="64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90500"/>
            <a:ext cx="61055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9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851894" cy="21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25569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89" y="2492896"/>
            <a:ext cx="60674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9091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2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781175"/>
            <a:ext cx="56673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4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791"/>
            <a:ext cx="8068018" cy="500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35" y="4437112"/>
            <a:ext cx="5453318" cy="17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9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0501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8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7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504"/>
            <a:ext cx="8110064" cy="213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7" y="3496235"/>
            <a:ext cx="69913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460432" y="260648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951"/>
            <a:ext cx="7797704" cy="197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56" y="2348880"/>
            <a:ext cx="4608512" cy="41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874"/>
            <a:ext cx="8054752" cy="230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429000"/>
            <a:ext cx="57626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488832" cy="65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060848"/>
            <a:ext cx="3381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5648"/>
            <a:ext cx="8095267" cy="211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81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9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738"/>
            <a:ext cx="7878881" cy="295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48" y="1844824"/>
            <a:ext cx="54578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6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57438"/>
            <a:ext cx="50577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9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30647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18" y="3212976"/>
            <a:ext cx="67532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83538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1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716210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47148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8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290"/>
            <a:ext cx="7655198" cy="19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2852936"/>
            <a:ext cx="70199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4846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8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7768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881313"/>
            <a:ext cx="45529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114425"/>
            <a:ext cx="68770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890"/>
            <a:ext cx="7888623" cy="19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85" y="3140968"/>
            <a:ext cx="67246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0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0499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95" y="1628800"/>
            <a:ext cx="72771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7049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25" y="3407750"/>
            <a:ext cx="54387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02040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25" y="2924944"/>
            <a:ext cx="67437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428"/>
            <a:ext cx="8124213" cy="203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140968"/>
            <a:ext cx="58483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3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9979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60864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800488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2636912"/>
            <a:ext cx="71532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791993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92" y="3415553"/>
            <a:ext cx="61245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436"/>
            <a:ext cx="8335740" cy="32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5" y="1916832"/>
            <a:ext cx="73152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746"/>
            <a:ext cx="7960200" cy="204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852936"/>
            <a:ext cx="64484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405"/>
            <a:ext cx="7992888" cy="433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9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842963"/>
            <a:ext cx="56864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3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99857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48" y="1484784"/>
            <a:ext cx="67532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988"/>
            <a:ext cx="7968848" cy="19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7245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382"/>
            <a:ext cx="8118322" cy="338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0196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6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06351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957513"/>
            <a:ext cx="4257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6404"/>
            <a:ext cx="8157525" cy="191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386013"/>
            <a:ext cx="51435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4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790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26" y="2348880"/>
            <a:ext cx="65627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3" y="188640"/>
            <a:ext cx="7957416" cy="192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2103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0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3035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6672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4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072"/>
            <a:ext cx="6120680" cy="387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500950" cy="33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78886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22" y="1142093"/>
            <a:ext cx="62293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1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601"/>
            <a:ext cx="8064896" cy="188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366963"/>
            <a:ext cx="51625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B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64190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371725"/>
            <a:ext cx="50958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299"/>
            <a:ext cx="8100208" cy="191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376488"/>
            <a:ext cx="37623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7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93451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0510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57435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C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3707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81" y="2490139"/>
            <a:ext cx="4824536" cy="423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989"/>
            <a:ext cx="7929312" cy="19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852936"/>
            <a:ext cx="53911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6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A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9056"/>
            <a:ext cx="6519079" cy="387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08" y="2076882"/>
            <a:ext cx="38862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2410" y="18864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66"/>
                </a:solidFill>
              </a:rPr>
              <a:t>E</a:t>
            </a:r>
            <a:endParaRPr lang="es-ES_tradnl" sz="2800" b="1" dirty="0">
              <a:solidFill>
                <a:srgbClr val="FF006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44329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43" y="3717032"/>
            <a:ext cx="55149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50</Words>
  <Application>Microsoft Office PowerPoint</Application>
  <PresentationFormat>Presentación en pantalla (4:3)</PresentationFormat>
  <Paragraphs>47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Y BASES</dc:title>
  <dc:creator>ANA ISABEL RETAMALES MARTINICH</dc:creator>
  <cp:lastModifiedBy>WinuE</cp:lastModifiedBy>
  <cp:revision>602</cp:revision>
  <cp:lastPrinted>2015-04-11T08:40:41Z</cp:lastPrinted>
  <dcterms:created xsi:type="dcterms:W3CDTF">2009-06-19T23:10:21Z</dcterms:created>
  <dcterms:modified xsi:type="dcterms:W3CDTF">2015-06-25T01:59:18Z</dcterms:modified>
</cp:coreProperties>
</file>