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79ABB-3805-4DEF-A062-CC022AF70C1D}" type="datetimeFigureOut">
              <a:rPr lang="es-ES" smtClean="0"/>
              <a:pPr/>
              <a:t>08/12/2012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5126E-1A8D-4A52-A265-E68B38951B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AA78-6E5F-471B-9391-B5069BC475C4}" type="datetimeFigureOut">
              <a:rPr lang="es-ES" smtClean="0"/>
              <a:pPr/>
              <a:t>08/12/2012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AD55-D9D2-4373-822A-5C28151F17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AA78-6E5F-471B-9391-B5069BC475C4}" type="datetimeFigureOut">
              <a:rPr lang="es-ES" smtClean="0"/>
              <a:pPr/>
              <a:t>08/12/2012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AD55-D9D2-4373-822A-5C28151F17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AA78-6E5F-471B-9391-B5069BC475C4}" type="datetimeFigureOut">
              <a:rPr lang="es-ES" smtClean="0"/>
              <a:pPr/>
              <a:t>08/12/2012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AD55-D9D2-4373-822A-5C28151F17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AA78-6E5F-471B-9391-B5069BC475C4}" type="datetimeFigureOut">
              <a:rPr lang="es-ES" smtClean="0"/>
              <a:pPr/>
              <a:t>08/12/2012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AD55-D9D2-4373-822A-5C28151F17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AA78-6E5F-471B-9391-B5069BC475C4}" type="datetimeFigureOut">
              <a:rPr lang="es-ES" smtClean="0"/>
              <a:pPr/>
              <a:t>08/12/2012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AD55-D9D2-4373-822A-5C28151F17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AA78-6E5F-471B-9391-B5069BC475C4}" type="datetimeFigureOut">
              <a:rPr lang="es-ES" smtClean="0"/>
              <a:pPr/>
              <a:t>08/12/2012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AD55-D9D2-4373-822A-5C28151F17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AA78-6E5F-471B-9391-B5069BC475C4}" type="datetimeFigureOut">
              <a:rPr lang="es-ES" smtClean="0"/>
              <a:pPr/>
              <a:t>08/12/2012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AD55-D9D2-4373-822A-5C28151F17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AA78-6E5F-471B-9391-B5069BC475C4}" type="datetimeFigureOut">
              <a:rPr lang="es-ES" smtClean="0"/>
              <a:pPr/>
              <a:t>08/12/2012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AD55-D9D2-4373-822A-5C28151F17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AA78-6E5F-471B-9391-B5069BC475C4}" type="datetimeFigureOut">
              <a:rPr lang="es-ES" smtClean="0"/>
              <a:pPr/>
              <a:t>08/12/2012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AD55-D9D2-4373-822A-5C28151F17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AA78-6E5F-471B-9391-B5069BC475C4}" type="datetimeFigureOut">
              <a:rPr lang="es-ES" smtClean="0"/>
              <a:pPr/>
              <a:t>08/12/2012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AD55-D9D2-4373-822A-5C28151F17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AA78-6E5F-471B-9391-B5069BC475C4}" type="datetimeFigureOut">
              <a:rPr lang="es-ES" smtClean="0"/>
              <a:pPr/>
              <a:t>08/12/2012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AD55-D9D2-4373-822A-5C28151F17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8AA78-6E5F-471B-9391-B5069BC475C4}" type="datetimeFigureOut">
              <a:rPr lang="es-ES" smtClean="0"/>
              <a:pPr/>
              <a:t>08/12/2012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1AD55-D9D2-4373-822A-5C28151F17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4"/>
          <p:cNvSpPr txBox="1">
            <a:spLocks noChangeArrowheads="1"/>
          </p:cNvSpPr>
          <p:nvPr/>
        </p:nvSpPr>
        <p:spPr bwMode="auto">
          <a:xfrm>
            <a:off x="1752600" y="1143000"/>
            <a:ext cx="7085013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>
                <a:solidFill>
                  <a:srgbClr val="FF6600"/>
                </a:solidFill>
              </a:rPr>
              <a:t>STP: 0ºC  and 1 atm</a:t>
            </a:r>
          </a:p>
          <a:p>
            <a:r>
              <a:rPr lang="en-US" sz="2400" b="1">
                <a:solidFill>
                  <a:srgbClr val="71DAFF"/>
                </a:solidFill>
              </a:rPr>
              <a:t>	</a:t>
            </a:r>
            <a:r>
              <a:rPr lang="en-US" sz="2400" b="1">
                <a:solidFill>
                  <a:srgbClr val="7030A0"/>
                </a:solidFill>
              </a:rPr>
              <a:t>V for 1 mol gas at STP:</a:t>
            </a:r>
          </a:p>
          <a:p>
            <a:r>
              <a:rPr lang="en-US" sz="2400" b="1">
                <a:solidFill>
                  <a:srgbClr val="7030A0"/>
                </a:solidFill>
              </a:rPr>
              <a:t>           </a:t>
            </a:r>
            <a:r>
              <a:rPr lang="en-US" sz="2400">
                <a:solidFill>
                  <a:srgbClr val="7030A0"/>
                </a:solidFill>
                <a:latin typeface="Times" charset="0"/>
              </a:rPr>
              <a:t>V = nRT/P</a:t>
            </a:r>
          </a:p>
          <a:p>
            <a:r>
              <a:rPr lang="en-US" sz="2400">
                <a:solidFill>
                  <a:srgbClr val="7030A0"/>
                </a:solidFill>
                <a:latin typeface="Times" charset="0"/>
              </a:rPr>
              <a:t>	   =1mol (</a:t>
            </a:r>
            <a:r>
              <a:rPr lang="en-US" sz="2400">
                <a:solidFill>
                  <a:srgbClr val="7030A0"/>
                </a:solidFill>
                <a:latin typeface="Times" charset="0"/>
                <a:cs typeface="Times New Roman" pitchFamily="18" charset="0"/>
              </a:rPr>
              <a:t>0.08206 L·atm/K·mol) 273K/ 1atm</a:t>
            </a:r>
          </a:p>
          <a:p>
            <a:r>
              <a:rPr lang="en-US" sz="2400">
                <a:solidFill>
                  <a:srgbClr val="7030A0"/>
                </a:solidFill>
                <a:latin typeface="Times" charset="0"/>
                <a:cs typeface="Times New Roman" pitchFamily="18" charset="0"/>
              </a:rPr>
              <a:t>   	   = 22.4 L</a:t>
            </a:r>
            <a:endParaRPr lang="en-US" sz="2400">
              <a:solidFill>
                <a:srgbClr val="7030A0"/>
              </a:solidFill>
              <a:latin typeface="Times" charset="0"/>
            </a:endParaRPr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3581400" y="304800"/>
            <a:ext cx="2008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PV=nRT</a:t>
            </a:r>
          </a:p>
        </p:txBody>
      </p:sp>
      <p:pic>
        <p:nvPicPr>
          <p:cNvPr id="5" name="Picture 21" descr="C:\Chang Powerpoint\Figures\cng7ch05\cha56011_051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276600"/>
            <a:ext cx="4419600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MontAltoTeaching\Chem_central_science\Chapter_10\Present\Images\10_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352800"/>
            <a:ext cx="7112000" cy="305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3581400" y="304800"/>
            <a:ext cx="2008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PV=nRT</a:t>
            </a: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1752600" y="1143000"/>
            <a:ext cx="7085013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>
                <a:solidFill>
                  <a:srgbClr val="FF6600"/>
                </a:solidFill>
              </a:rPr>
              <a:t>STP: 0ºC  and 1 atm</a:t>
            </a:r>
          </a:p>
          <a:p>
            <a:r>
              <a:rPr lang="en-US" sz="2400" b="1">
                <a:solidFill>
                  <a:srgbClr val="71DAFF"/>
                </a:solidFill>
              </a:rPr>
              <a:t>	</a:t>
            </a:r>
            <a:r>
              <a:rPr lang="en-US" sz="2400" b="1">
                <a:solidFill>
                  <a:srgbClr val="7030A0"/>
                </a:solidFill>
              </a:rPr>
              <a:t>V for 1 mol gas at STP:</a:t>
            </a:r>
          </a:p>
          <a:p>
            <a:r>
              <a:rPr lang="en-US" sz="2400" b="1">
                <a:solidFill>
                  <a:srgbClr val="7030A0"/>
                </a:solidFill>
              </a:rPr>
              <a:t>           </a:t>
            </a:r>
            <a:r>
              <a:rPr lang="en-US" sz="2400">
                <a:solidFill>
                  <a:srgbClr val="7030A0"/>
                </a:solidFill>
                <a:latin typeface="Times" charset="0"/>
              </a:rPr>
              <a:t>V = nRT/P</a:t>
            </a:r>
          </a:p>
          <a:p>
            <a:r>
              <a:rPr lang="en-US" sz="2400">
                <a:solidFill>
                  <a:srgbClr val="7030A0"/>
                </a:solidFill>
                <a:latin typeface="Times" charset="0"/>
              </a:rPr>
              <a:t>	   =1mol (</a:t>
            </a:r>
            <a:r>
              <a:rPr lang="en-US" sz="2400">
                <a:solidFill>
                  <a:srgbClr val="7030A0"/>
                </a:solidFill>
                <a:latin typeface="Times" charset="0"/>
                <a:cs typeface="Times New Roman" pitchFamily="18" charset="0"/>
              </a:rPr>
              <a:t>0.08206 L·atm/K·mol) 273K/ 1atm</a:t>
            </a:r>
          </a:p>
          <a:p>
            <a:r>
              <a:rPr lang="en-US" sz="2400">
                <a:solidFill>
                  <a:srgbClr val="7030A0"/>
                </a:solidFill>
                <a:latin typeface="Times" charset="0"/>
                <a:cs typeface="Times New Roman" pitchFamily="18" charset="0"/>
              </a:rPr>
              <a:t>   	   = 22.4 L</a:t>
            </a:r>
            <a:endParaRPr lang="en-US" sz="2400">
              <a:solidFill>
                <a:srgbClr val="7030A0"/>
              </a:solidFill>
              <a:latin typeface="Time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4"/>
          <p:cNvSpPr txBox="1">
            <a:spLocks noChangeArrowheads="1"/>
          </p:cNvSpPr>
          <p:nvPr/>
        </p:nvSpPr>
        <p:spPr bwMode="auto">
          <a:xfrm>
            <a:off x="3581400" y="304800"/>
            <a:ext cx="2008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PV=nRT</a:t>
            </a:r>
          </a:p>
        </p:txBody>
      </p:sp>
      <p:pic>
        <p:nvPicPr>
          <p:cNvPr id="33795" name="Picture 2" descr="C:\MontAltoTeaching\Chem_central_science\Chapter_10\Present\Images\10_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200400"/>
            <a:ext cx="5638800" cy="327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TextBox 4"/>
          <p:cNvSpPr txBox="1">
            <a:spLocks noChangeArrowheads="1"/>
          </p:cNvSpPr>
          <p:nvPr/>
        </p:nvSpPr>
        <p:spPr bwMode="auto">
          <a:xfrm>
            <a:off x="1752600" y="1143000"/>
            <a:ext cx="7085013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>
                <a:solidFill>
                  <a:srgbClr val="FF6600"/>
                </a:solidFill>
              </a:rPr>
              <a:t>STP: 0ºC  and 1 atm</a:t>
            </a:r>
          </a:p>
          <a:p>
            <a:r>
              <a:rPr lang="en-US" sz="2400" b="1">
                <a:solidFill>
                  <a:srgbClr val="71DAFF"/>
                </a:solidFill>
              </a:rPr>
              <a:t>	</a:t>
            </a:r>
            <a:r>
              <a:rPr lang="en-US" sz="2400" b="1">
                <a:solidFill>
                  <a:srgbClr val="7030A0"/>
                </a:solidFill>
              </a:rPr>
              <a:t>V for 1 mol gas at STP:</a:t>
            </a:r>
          </a:p>
          <a:p>
            <a:r>
              <a:rPr lang="en-US" sz="2400" b="1">
                <a:solidFill>
                  <a:srgbClr val="7030A0"/>
                </a:solidFill>
              </a:rPr>
              <a:t>           </a:t>
            </a:r>
            <a:r>
              <a:rPr lang="en-US" sz="2400">
                <a:solidFill>
                  <a:srgbClr val="7030A0"/>
                </a:solidFill>
                <a:latin typeface="Times" charset="0"/>
              </a:rPr>
              <a:t>V = nRT/P</a:t>
            </a:r>
          </a:p>
          <a:p>
            <a:r>
              <a:rPr lang="en-US" sz="2400">
                <a:solidFill>
                  <a:srgbClr val="7030A0"/>
                </a:solidFill>
                <a:latin typeface="Times" charset="0"/>
              </a:rPr>
              <a:t>	   =1mol (</a:t>
            </a:r>
            <a:r>
              <a:rPr lang="en-US" sz="2400">
                <a:solidFill>
                  <a:srgbClr val="7030A0"/>
                </a:solidFill>
                <a:latin typeface="Times" charset="0"/>
                <a:cs typeface="Times New Roman" pitchFamily="18" charset="0"/>
              </a:rPr>
              <a:t>0.08206 L·atm/K·mol) 273K/ 1atm</a:t>
            </a:r>
          </a:p>
          <a:p>
            <a:r>
              <a:rPr lang="en-US" sz="2400">
                <a:solidFill>
                  <a:srgbClr val="7030A0"/>
                </a:solidFill>
                <a:latin typeface="Times" charset="0"/>
                <a:cs typeface="Times New Roman" pitchFamily="18" charset="0"/>
              </a:rPr>
              <a:t>   	   = 22.4 L</a:t>
            </a:r>
            <a:endParaRPr lang="en-US" sz="2400">
              <a:solidFill>
                <a:srgbClr val="7030A0"/>
              </a:solidFill>
              <a:latin typeface="Time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21</Words>
  <Application>Microsoft Office PowerPoint</Application>
  <PresentationFormat>Presentación en pantalla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HABLAR</dc:title>
  <dc:creator>HP</dc:creator>
  <cp:lastModifiedBy>Usuario</cp:lastModifiedBy>
  <cp:revision>22</cp:revision>
  <dcterms:created xsi:type="dcterms:W3CDTF">2010-06-26T22:54:21Z</dcterms:created>
  <dcterms:modified xsi:type="dcterms:W3CDTF">2012-12-08T19:42:53Z</dcterms:modified>
</cp:coreProperties>
</file>